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p:scale>
          <a:sx n="75" d="100"/>
          <a:sy n="75" d="100"/>
        </p:scale>
        <p:origin x="276" y="17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27B84-C9B0-11E0-9AEA-273D1BBB96B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1A2064E6-0EB3-6DBD-4F8B-49E326F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DBC5E94-5D16-3DF2-4F58-940041D11659}"/>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16E3D5A7-C6C1-E4D0-CEB5-957046EE88A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F646D0A-DD72-A723-F682-4F051AC66CAB}"/>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65031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88ABC-9A53-03F5-3200-1C3E9876C4C4}"/>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C7F6F879-8F8F-3076-413F-F734E8E0D8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3AB9875-2E8F-12A9-5965-44EAE7C907AC}"/>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BE773D59-E4C7-6A5F-DAB6-EFF84C0F032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C128E84-76A1-6D07-70F9-D716D77E835A}"/>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61804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E605B07-0C30-F554-DEDF-1951709679C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0560D2B3-F9B3-FA57-5377-EA02E145742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B0BF316-8E6F-430B-2D51-4FDCBE2BD6AE}"/>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69020EA5-D919-C594-6E42-8BDCCBD7627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1B30EC9-6CB0-1825-F020-D350EAAE4187}"/>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90549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21B6B-A618-3E06-3AFC-CEB5BAFEA42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E34F41E-4E03-6686-8C4A-EAE6D45A9BD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D2E4721-1F98-5B07-50DE-69640713194D}"/>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D757E3D9-EA00-5EC4-A6AA-6A04AFAE979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B719AD7-00EE-DAA0-ACFF-7D109187A73E}"/>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84790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5A830-3F02-656C-4458-0637FABAE8D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D9838AC5-2FDB-ABEB-E423-A494F19EF6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F7E6D8-27DB-39CC-A419-4538E3598942}"/>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26AE9EA2-CBFB-4362-8CB6-B3306B3B41F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6803B83-46B4-7740-6206-8F960A09AFD2}"/>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78151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9700-B69E-600A-24DB-F227EE0ABC4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564CC5F-7CE4-D2A4-1F97-C939466A0EC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F66E8DF4-3471-F22B-C37B-5A05AA7660A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9D899836-233E-AB81-5668-02BB489B0FEB}"/>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6" name="Fußzeilenplatzhalter 5">
            <a:extLst>
              <a:ext uri="{FF2B5EF4-FFF2-40B4-BE49-F238E27FC236}">
                <a16:creationId xmlns:a16="http://schemas.microsoft.com/office/drawing/2014/main" id="{BAFF1EA9-A2A9-FFC5-C9F4-974DC74A29C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F7A8070-E1BB-F260-5624-017EB0E87CDF}"/>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289159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A7500-E479-107C-CAB9-7DF6F269C888}"/>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0C57D821-AA4B-6156-90C1-0775FBCEA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0D444D-E81A-F77B-37A3-47B52117A7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2C81FF4F-CF64-B8C3-7DBD-955970E3D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E033CE-2CB7-DDC9-BF34-49F16E84C5B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39DD9D2D-089E-00F2-F656-8A47C89FA0D0}"/>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8" name="Fußzeilenplatzhalter 7">
            <a:extLst>
              <a:ext uri="{FF2B5EF4-FFF2-40B4-BE49-F238E27FC236}">
                <a16:creationId xmlns:a16="http://schemas.microsoft.com/office/drawing/2014/main" id="{D2743A82-464A-56DE-EAF2-09F9020DCB49}"/>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D36C384-8D7D-095A-3EE4-4FB4E76DFD0B}"/>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4440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FCDD9-AF86-75F4-C310-B2EA9316A8B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085BF07-EADA-2D4D-EB2C-3B3FF3F12D5F}"/>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4" name="Fußzeilenplatzhalter 3">
            <a:extLst>
              <a:ext uri="{FF2B5EF4-FFF2-40B4-BE49-F238E27FC236}">
                <a16:creationId xmlns:a16="http://schemas.microsoft.com/office/drawing/2014/main" id="{89E91079-A1AD-4120-F6E5-5804384C844B}"/>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60368911-75D2-25B4-E271-BBE87345C422}"/>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103929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5C399DB-1F8E-4C75-C1D4-6EC2C8F84029}"/>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3" name="Fußzeilenplatzhalter 2">
            <a:extLst>
              <a:ext uri="{FF2B5EF4-FFF2-40B4-BE49-F238E27FC236}">
                <a16:creationId xmlns:a16="http://schemas.microsoft.com/office/drawing/2014/main" id="{8E9ED5DA-E862-9433-9FEA-A90BCAA904B2}"/>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970FDC1-109E-55BC-D4F4-19BC21D7237C}"/>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37638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C9148-E341-3F14-507C-A46A5778DF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407C6E1-B242-B8B2-5EBF-1C459EFA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8D1F1BD-26A5-2427-942A-993A58BEE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88A48F0-5051-9D4A-21E3-5761EEA6BBB4}"/>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6" name="Fußzeilenplatzhalter 5">
            <a:extLst>
              <a:ext uri="{FF2B5EF4-FFF2-40B4-BE49-F238E27FC236}">
                <a16:creationId xmlns:a16="http://schemas.microsoft.com/office/drawing/2014/main" id="{839F29CC-26BB-575C-799D-A6BA13846D9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32DF4B9-3A09-C532-910E-25EEA513E2B4}"/>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81138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F71B9-8367-18A1-322A-F782AF55FF2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C59DF870-9E4A-4A7D-0B36-ECD39AEE1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ACEB8076-731E-9503-2D7B-774E6B427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92D63A3-5431-3F10-5A6C-8BCAC52C6C11}"/>
              </a:ext>
            </a:extLst>
          </p:cNvPr>
          <p:cNvSpPr>
            <a:spLocks noGrp="1"/>
          </p:cNvSpPr>
          <p:nvPr>
            <p:ph type="dt" sz="half" idx="10"/>
          </p:nvPr>
        </p:nvSpPr>
        <p:spPr/>
        <p:txBody>
          <a:bodyPr/>
          <a:lstStyle/>
          <a:p>
            <a:fld id="{D2DF1409-FD5C-4D93-9AEA-1DF2E9CF3F3D}" type="datetimeFigureOut">
              <a:rPr lang="de-CH" smtClean="0"/>
              <a:t>19.04.2024</a:t>
            </a:fld>
            <a:endParaRPr lang="de-CH"/>
          </a:p>
        </p:txBody>
      </p:sp>
      <p:sp>
        <p:nvSpPr>
          <p:cNvPr id="6" name="Fußzeilenplatzhalter 5">
            <a:extLst>
              <a:ext uri="{FF2B5EF4-FFF2-40B4-BE49-F238E27FC236}">
                <a16:creationId xmlns:a16="http://schemas.microsoft.com/office/drawing/2014/main" id="{D8C38B5B-4927-7115-D6C3-ED1DF46A6A5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D5CE831-2493-D737-DA19-F12AE5534D29}"/>
              </a:ext>
            </a:extLst>
          </p:cNvPr>
          <p:cNvSpPr>
            <a:spLocks noGrp="1"/>
          </p:cNvSpPr>
          <p:nvPr>
            <p:ph type="sldNum" sz="quarter" idx="12"/>
          </p:nvPr>
        </p:nvSpPr>
        <p:spPr/>
        <p:txBody>
          <a:bodyPr/>
          <a:lstStyle/>
          <a:p>
            <a:fld id="{D435233B-7EE7-4537-9EF3-E66F86C02325}" type="slidenum">
              <a:rPr lang="de-CH" smtClean="0"/>
              <a:t>‹Nr.›</a:t>
            </a:fld>
            <a:endParaRPr lang="de-CH"/>
          </a:p>
        </p:txBody>
      </p:sp>
    </p:spTree>
    <p:extLst>
      <p:ext uri="{BB962C8B-B14F-4D97-AF65-F5344CB8AC3E}">
        <p14:creationId xmlns:p14="http://schemas.microsoft.com/office/powerpoint/2010/main" val="307716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147CB31-3ABD-45B9-A561-B0C973E84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69963B43-C36B-B8AD-5ED5-1C620A694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D64E703-41AA-D84D-74E4-88C3E185F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DF1409-FD5C-4D93-9AEA-1DF2E9CF3F3D}" type="datetimeFigureOut">
              <a:rPr lang="de-CH" smtClean="0"/>
              <a:t>19.04.2024</a:t>
            </a:fld>
            <a:endParaRPr lang="de-CH"/>
          </a:p>
        </p:txBody>
      </p:sp>
      <p:sp>
        <p:nvSpPr>
          <p:cNvPr id="5" name="Fußzeilenplatzhalter 4">
            <a:extLst>
              <a:ext uri="{FF2B5EF4-FFF2-40B4-BE49-F238E27FC236}">
                <a16:creationId xmlns:a16="http://schemas.microsoft.com/office/drawing/2014/main" id="{CB6085BA-134F-6C72-185F-DC3864335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83C7C838-546D-DECA-EA4B-AF83A78A9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5233B-7EE7-4537-9EF3-E66F86C02325}" type="slidenum">
              <a:rPr lang="de-CH" smtClean="0"/>
              <a:t>‹Nr.›</a:t>
            </a:fld>
            <a:endParaRPr lang="de-CH"/>
          </a:p>
        </p:txBody>
      </p:sp>
    </p:spTree>
    <p:extLst>
      <p:ext uri="{BB962C8B-B14F-4D97-AF65-F5344CB8AC3E}">
        <p14:creationId xmlns:p14="http://schemas.microsoft.com/office/powerpoint/2010/main" val="182733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Freeform: Shape 1042">
            <a:extLst>
              <a:ext uri="{FF2B5EF4-FFF2-40B4-BE49-F238E27FC236}">
                <a16:creationId xmlns:a16="http://schemas.microsoft.com/office/drawing/2014/main" id="{296BB291-4ABC-48EB-A20E-B11F249FD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7285" y="0"/>
            <a:ext cx="4134715" cy="3346705"/>
          </a:xfrm>
          <a:custGeom>
            <a:avLst/>
            <a:gdLst>
              <a:gd name="connsiteX0" fmla="*/ 1549963 w 4134715"/>
              <a:gd name="connsiteY0" fmla="*/ 0 h 3346705"/>
              <a:gd name="connsiteX1" fmla="*/ 4134715 w 4134715"/>
              <a:gd name="connsiteY1" fmla="*/ 0 h 3346705"/>
              <a:gd name="connsiteX2" fmla="*/ 4134715 w 4134715"/>
              <a:gd name="connsiteY2" fmla="*/ 3346705 h 3346705"/>
              <a:gd name="connsiteX3" fmla="*/ 0 w 4134715"/>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134715" h="3346705">
                <a:moveTo>
                  <a:pt x="1549963" y="0"/>
                </a:moveTo>
                <a:lnTo>
                  <a:pt x="4134715" y="0"/>
                </a:lnTo>
                <a:lnTo>
                  <a:pt x="4134715"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5" name="Freeform: Shape 1044">
            <a:extLst>
              <a:ext uri="{FF2B5EF4-FFF2-40B4-BE49-F238E27FC236}">
                <a16:creationId xmlns:a16="http://schemas.microsoft.com/office/drawing/2014/main" id="{EF68680D-88C3-4223-8FF9-B7CEA07C1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8109" y="0"/>
            <a:ext cx="4903560" cy="3346705"/>
          </a:xfrm>
          <a:custGeom>
            <a:avLst/>
            <a:gdLst>
              <a:gd name="connsiteX0" fmla="*/ 1549963 w 4903560"/>
              <a:gd name="connsiteY0" fmla="*/ 0 h 3346705"/>
              <a:gd name="connsiteX1" fmla="*/ 4903560 w 4903560"/>
              <a:gd name="connsiteY1" fmla="*/ 0 h 3346705"/>
              <a:gd name="connsiteX2" fmla="*/ 3353597 w 4903560"/>
              <a:gd name="connsiteY2" fmla="*/ 3346705 h 3346705"/>
              <a:gd name="connsiteX3" fmla="*/ 0 w 4903560"/>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903560" h="3346705">
                <a:moveTo>
                  <a:pt x="1549963" y="0"/>
                </a:moveTo>
                <a:lnTo>
                  <a:pt x="4903560" y="0"/>
                </a:lnTo>
                <a:lnTo>
                  <a:pt x="335359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7" name="Freeform: Shape 1046">
            <a:extLst>
              <a:ext uri="{FF2B5EF4-FFF2-40B4-BE49-F238E27FC236}">
                <a16:creationId xmlns:a16="http://schemas.microsoft.com/office/drawing/2014/main" id="{1E45451A-56A1-4D57-8530-06665AB96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882411" cy="3346705"/>
          </a:xfrm>
          <a:custGeom>
            <a:avLst/>
            <a:gdLst>
              <a:gd name="connsiteX0" fmla="*/ 0 w 5882411"/>
              <a:gd name="connsiteY0" fmla="*/ 0 h 3346705"/>
              <a:gd name="connsiteX1" fmla="*/ 5882411 w 5882411"/>
              <a:gd name="connsiteY1" fmla="*/ 0 h 3346705"/>
              <a:gd name="connsiteX2" fmla="*/ 4332447 w 5882411"/>
              <a:gd name="connsiteY2" fmla="*/ 3346705 h 3346705"/>
              <a:gd name="connsiteX3" fmla="*/ 0 w 5882411"/>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5882411" h="3346705">
                <a:moveTo>
                  <a:pt x="0" y="0"/>
                </a:moveTo>
                <a:lnTo>
                  <a:pt x="5882411" y="0"/>
                </a:lnTo>
                <a:lnTo>
                  <a:pt x="433244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fik 5">
            <a:extLst>
              <a:ext uri="{FF2B5EF4-FFF2-40B4-BE49-F238E27FC236}">
                <a16:creationId xmlns:a16="http://schemas.microsoft.com/office/drawing/2014/main" id="{B5A01683-0C98-715D-A614-1881DAEE14C1}"/>
              </a:ext>
            </a:extLst>
          </p:cNvPr>
          <p:cNvPicPr>
            <a:picLocks noChangeAspect="1"/>
          </p:cNvPicPr>
          <p:nvPr/>
        </p:nvPicPr>
        <p:blipFill rotWithShape="1">
          <a:blip r:embed="rId2"/>
          <a:srcRect l="19659" r="15929"/>
          <a:stretch/>
        </p:blipFill>
        <p:spPr>
          <a:xfrm>
            <a:off x="1480689" y="523440"/>
            <a:ext cx="1968213" cy="2482726"/>
          </a:xfrm>
          <a:prstGeom prst="rect">
            <a:avLst/>
          </a:prstGeom>
        </p:spPr>
      </p:pic>
      <p:pic>
        <p:nvPicPr>
          <p:cNvPr id="1034" name="Picture 10" descr="Auguste Piccard – Média LAROUSSE">
            <a:extLst>
              <a:ext uri="{FF2B5EF4-FFF2-40B4-BE49-F238E27FC236}">
                <a16:creationId xmlns:a16="http://schemas.microsoft.com/office/drawing/2014/main" id="{FC496C4B-A80B-9ED7-4430-5A940EF2B6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03733" y="657411"/>
            <a:ext cx="1520818" cy="2348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ED2B4B1-6085-EDCC-D1F4-CE5AF2DE7E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54776" y="698176"/>
            <a:ext cx="2267225" cy="2267225"/>
          </a:xfrm>
          <a:prstGeom prst="rect">
            <a:avLst/>
          </a:prstGeom>
          <a:noFill/>
          <a:extLst>
            <a:ext uri="{909E8E84-426E-40DD-AFC4-6F175D3DCCD1}">
              <a14:hiddenFill xmlns:a14="http://schemas.microsoft.com/office/drawing/2010/main">
                <a:solidFill>
                  <a:srgbClr val="FFFFFF"/>
                </a:solidFill>
              </a14:hiddenFill>
            </a:ext>
          </a:extLst>
        </p:spPr>
      </p:pic>
      <p:sp>
        <p:nvSpPr>
          <p:cNvPr id="1049" name="Freeform: Shape 1048">
            <a:extLst>
              <a:ext uri="{FF2B5EF4-FFF2-40B4-BE49-F238E27FC236}">
                <a16:creationId xmlns:a16="http://schemas.microsoft.com/office/drawing/2014/main" id="{558BA547-98A0-4003-8D14-BEC8A1257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094" y="3511295"/>
            <a:ext cx="5760906" cy="3346705"/>
          </a:xfrm>
          <a:custGeom>
            <a:avLst/>
            <a:gdLst>
              <a:gd name="connsiteX0" fmla="*/ 1549964 w 5760906"/>
              <a:gd name="connsiteY0" fmla="*/ 0 h 3346705"/>
              <a:gd name="connsiteX1" fmla="*/ 5760906 w 5760906"/>
              <a:gd name="connsiteY1" fmla="*/ 0 h 3346705"/>
              <a:gd name="connsiteX2" fmla="*/ 5760906 w 5760906"/>
              <a:gd name="connsiteY2" fmla="*/ 3346705 h 3346705"/>
              <a:gd name="connsiteX3" fmla="*/ 0 w 5760906"/>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5760906" h="3346705">
                <a:moveTo>
                  <a:pt x="1549964" y="0"/>
                </a:moveTo>
                <a:lnTo>
                  <a:pt x="5760906" y="0"/>
                </a:lnTo>
                <a:lnTo>
                  <a:pt x="5760906"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Freeform: Shape 1050">
            <a:extLst>
              <a:ext uri="{FF2B5EF4-FFF2-40B4-BE49-F238E27FC236}">
                <a16:creationId xmlns:a16="http://schemas.microsoft.com/office/drawing/2014/main" id="{7C498D76-5C8E-4439-9D70-BA9F56197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1917" y="3511295"/>
            <a:ext cx="4903562" cy="3346705"/>
          </a:xfrm>
          <a:custGeom>
            <a:avLst/>
            <a:gdLst>
              <a:gd name="connsiteX0" fmla="*/ 1549965 w 4903562"/>
              <a:gd name="connsiteY0" fmla="*/ 0 h 3346705"/>
              <a:gd name="connsiteX1" fmla="*/ 4903562 w 4903562"/>
              <a:gd name="connsiteY1" fmla="*/ 0 h 3346705"/>
              <a:gd name="connsiteX2" fmla="*/ 3353599 w 4903562"/>
              <a:gd name="connsiteY2" fmla="*/ 3346705 h 3346705"/>
              <a:gd name="connsiteX3" fmla="*/ 0 w 4903562"/>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903562" h="3346705">
                <a:moveTo>
                  <a:pt x="1549965" y="0"/>
                </a:moveTo>
                <a:lnTo>
                  <a:pt x="4903562" y="0"/>
                </a:lnTo>
                <a:lnTo>
                  <a:pt x="3353599"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3" name="Freeform: Shape 1052">
            <a:extLst>
              <a:ext uri="{FF2B5EF4-FFF2-40B4-BE49-F238E27FC236}">
                <a16:creationId xmlns:a16="http://schemas.microsoft.com/office/drawing/2014/main" id="{F95AC789-3AB1-41E7-BF4E-6861EF948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11295"/>
            <a:ext cx="4256221" cy="3346705"/>
          </a:xfrm>
          <a:custGeom>
            <a:avLst/>
            <a:gdLst>
              <a:gd name="connsiteX0" fmla="*/ 0 w 4256221"/>
              <a:gd name="connsiteY0" fmla="*/ 0 h 3346705"/>
              <a:gd name="connsiteX1" fmla="*/ 4256221 w 4256221"/>
              <a:gd name="connsiteY1" fmla="*/ 0 h 3346705"/>
              <a:gd name="connsiteX2" fmla="*/ 2706257 w 4256221"/>
              <a:gd name="connsiteY2" fmla="*/ 3346705 h 3346705"/>
              <a:gd name="connsiteX3" fmla="*/ 0 w 4256221"/>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256221" h="3346705">
                <a:moveTo>
                  <a:pt x="0" y="0"/>
                </a:moveTo>
                <a:lnTo>
                  <a:pt x="4256221" y="0"/>
                </a:lnTo>
                <a:lnTo>
                  <a:pt x="270625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8" name="Picture 14" descr="Konrad Zuse - 53 Kunstwerke - Malerei">
            <a:extLst>
              <a:ext uri="{FF2B5EF4-FFF2-40B4-BE49-F238E27FC236}">
                <a16:creationId xmlns:a16="http://schemas.microsoft.com/office/drawing/2014/main" id="{A0F6AEDB-592A-D4BB-1154-39ABC29FC2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0304" y="3971864"/>
            <a:ext cx="1588486" cy="21207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mous Female Scientists: How Gertrude Elion Saved Lives | TIME">
            <a:extLst>
              <a:ext uri="{FF2B5EF4-FFF2-40B4-BE49-F238E27FC236}">
                <a16:creationId xmlns:a16="http://schemas.microsoft.com/office/drawing/2014/main" id="{18DA6D04-B502-9CFD-5F23-92E9742B4C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87181" y="3971863"/>
            <a:ext cx="1431481" cy="21207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bert Einstein arbeitet vor amerikanischen Wissenschaftlern an einem mathematischen Problem an der Tafel. Einstein wurde am 14. März 1879 in Ulm geboren und starb am 18. April 1955 in Princeton, New Jersey.">
            <a:extLst>
              <a:ext uri="{FF2B5EF4-FFF2-40B4-BE49-F238E27FC236}">
                <a16:creationId xmlns:a16="http://schemas.microsoft.com/office/drawing/2014/main" id="{FE3E7AEA-39D4-ADEA-5623-BA92110CE6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0515"/>
          <a:stretch/>
        </p:blipFill>
        <p:spPr bwMode="auto">
          <a:xfrm>
            <a:off x="7765699" y="4047524"/>
            <a:ext cx="2902679" cy="2045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1D9D8E4F-058E-D839-7CBF-1F60AABB1037}"/>
              </a:ext>
            </a:extLst>
          </p:cNvPr>
          <p:cNvSpPr txBox="1"/>
          <p:nvPr/>
        </p:nvSpPr>
        <p:spPr>
          <a:xfrm>
            <a:off x="3581400" y="177800"/>
            <a:ext cx="1695554" cy="1200329"/>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20.04, Morgen</a:t>
            </a:r>
          </a:p>
          <a:p>
            <a:endParaRPr lang="de-CH" dirty="0">
              <a:solidFill>
                <a:schemeClr val="bg1"/>
              </a:solidFill>
              <a:latin typeface="Times New Roman" panose="02020603050405020304" pitchFamily="18" charset="0"/>
              <a:cs typeface="Times New Roman" panose="02020603050405020304" pitchFamily="18" charset="0"/>
            </a:endParaRPr>
          </a:p>
          <a:p>
            <a:endParaRPr lang="de-CH" dirty="0">
              <a:solidFill>
                <a:schemeClr val="bg1"/>
              </a:solidFill>
              <a:latin typeface="Times New Roman" panose="02020603050405020304" pitchFamily="18" charset="0"/>
              <a:cs typeface="Times New Roman" panose="02020603050405020304" pitchFamily="18" charset="0"/>
            </a:endParaRPr>
          </a:p>
          <a:p>
            <a:r>
              <a:rPr lang="de-CH" dirty="0">
                <a:solidFill>
                  <a:schemeClr val="bg1"/>
                </a:solidFill>
                <a:latin typeface="Times New Roman" panose="02020603050405020304" pitchFamily="18" charset="0"/>
                <a:cs typeface="Times New Roman" panose="02020603050405020304" pitchFamily="18" charset="0"/>
              </a:rPr>
              <a:t>27.04, Morgen</a:t>
            </a:r>
          </a:p>
        </p:txBody>
      </p:sp>
      <p:sp>
        <p:nvSpPr>
          <p:cNvPr id="8" name="Textfeld 7">
            <a:extLst>
              <a:ext uri="{FF2B5EF4-FFF2-40B4-BE49-F238E27FC236}">
                <a16:creationId xmlns:a16="http://schemas.microsoft.com/office/drawing/2014/main" id="{DCA0BAA1-7493-8CFB-9E45-473B606B9290}"/>
              </a:ext>
            </a:extLst>
          </p:cNvPr>
          <p:cNvSpPr txBox="1"/>
          <p:nvPr/>
        </p:nvSpPr>
        <p:spPr>
          <a:xfrm>
            <a:off x="7667658" y="390000"/>
            <a:ext cx="1520818" cy="646331"/>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04.05, Nachmittag</a:t>
            </a:r>
          </a:p>
        </p:txBody>
      </p:sp>
      <p:sp>
        <p:nvSpPr>
          <p:cNvPr id="9" name="Textfeld 8">
            <a:extLst>
              <a:ext uri="{FF2B5EF4-FFF2-40B4-BE49-F238E27FC236}">
                <a16:creationId xmlns:a16="http://schemas.microsoft.com/office/drawing/2014/main" id="{888B0B5B-49A2-2562-349C-B1989BFD6346}"/>
              </a:ext>
            </a:extLst>
          </p:cNvPr>
          <p:cNvSpPr txBox="1"/>
          <p:nvPr/>
        </p:nvSpPr>
        <p:spPr>
          <a:xfrm>
            <a:off x="4687181" y="2700374"/>
            <a:ext cx="1679873" cy="646331"/>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11.05, Ferien</a:t>
            </a:r>
          </a:p>
          <a:p>
            <a:r>
              <a:rPr lang="de-CH" u="sng" dirty="0">
                <a:solidFill>
                  <a:schemeClr val="bg1"/>
                </a:solidFill>
                <a:latin typeface="Times New Roman" panose="02020603050405020304" pitchFamily="18" charset="0"/>
                <a:cs typeface="Times New Roman" panose="02020603050405020304" pitchFamily="18" charset="0"/>
              </a:rPr>
              <a:t>Keine Aktivität</a:t>
            </a:r>
          </a:p>
        </p:txBody>
      </p:sp>
      <p:sp>
        <p:nvSpPr>
          <p:cNvPr id="10" name="Textfeld 9">
            <a:extLst>
              <a:ext uri="{FF2B5EF4-FFF2-40B4-BE49-F238E27FC236}">
                <a16:creationId xmlns:a16="http://schemas.microsoft.com/office/drawing/2014/main" id="{528C6D4E-7A12-5E39-314B-9EC30A0D75E3}"/>
              </a:ext>
            </a:extLst>
          </p:cNvPr>
          <p:cNvSpPr txBox="1"/>
          <p:nvPr/>
        </p:nvSpPr>
        <p:spPr>
          <a:xfrm>
            <a:off x="2528790" y="3566404"/>
            <a:ext cx="1520818" cy="369332"/>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18.05, PfiLa</a:t>
            </a:r>
          </a:p>
        </p:txBody>
      </p:sp>
      <p:sp>
        <p:nvSpPr>
          <p:cNvPr id="11" name="Textfeld 10">
            <a:extLst>
              <a:ext uri="{FF2B5EF4-FFF2-40B4-BE49-F238E27FC236}">
                <a16:creationId xmlns:a16="http://schemas.microsoft.com/office/drawing/2014/main" id="{11A94626-95BB-E550-1BE2-0DEC19DEA593}"/>
              </a:ext>
            </a:extLst>
          </p:cNvPr>
          <p:cNvSpPr txBox="1"/>
          <p:nvPr/>
        </p:nvSpPr>
        <p:spPr>
          <a:xfrm>
            <a:off x="3101743" y="6047079"/>
            <a:ext cx="1895729" cy="646331"/>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25.05, Heimputz</a:t>
            </a:r>
          </a:p>
          <a:p>
            <a:r>
              <a:rPr lang="de-CH" u="sng" dirty="0">
                <a:solidFill>
                  <a:schemeClr val="bg1"/>
                </a:solidFill>
                <a:latin typeface="Times New Roman" panose="02020603050405020304" pitchFamily="18" charset="0"/>
                <a:cs typeface="Times New Roman" panose="02020603050405020304" pitchFamily="18" charset="0"/>
              </a:rPr>
              <a:t>Keine Aktivität</a:t>
            </a:r>
          </a:p>
        </p:txBody>
      </p:sp>
      <p:sp>
        <p:nvSpPr>
          <p:cNvPr id="12" name="Textfeld 11">
            <a:extLst>
              <a:ext uri="{FF2B5EF4-FFF2-40B4-BE49-F238E27FC236}">
                <a16:creationId xmlns:a16="http://schemas.microsoft.com/office/drawing/2014/main" id="{B8C6689C-9BDB-CD0C-B9B4-B8F5DA305879}"/>
              </a:ext>
            </a:extLst>
          </p:cNvPr>
          <p:cNvSpPr txBox="1"/>
          <p:nvPr/>
        </p:nvSpPr>
        <p:spPr>
          <a:xfrm>
            <a:off x="6719793" y="6092576"/>
            <a:ext cx="1895729" cy="369332"/>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01.06, Nachmittag</a:t>
            </a:r>
            <a:endParaRPr lang="de-CH" u="sng" dirty="0">
              <a:solidFill>
                <a:schemeClr val="bg1"/>
              </a:solidFill>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27F1558E-7E2D-0021-BC32-937EEDB85108}"/>
              </a:ext>
            </a:extLst>
          </p:cNvPr>
          <p:cNvSpPr txBox="1"/>
          <p:nvPr/>
        </p:nvSpPr>
        <p:spPr>
          <a:xfrm>
            <a:off x="8271236" y="3479710"/>
            <a:ext cx="1895729" cy="369332"/>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08.06, Nachmittag</a:t>
            </a:r>
            <a:endParaRPr lang="de-CH" u="sng" dirty="0">
              <a:solidFill>
                <a:schemeClr val="bg1"/>
              </a:solidFill>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4B8502C9-5765-DA92-9539-10C85316FB28}"/>
              </a:ext>
            </a:extLst>
          </p:cNvPr>
          <p:cNvSpPr txBox="1"/>
          <p:nvPr/>
        </p:nvSpPr>
        <p:spPr>
          <a:xfrm>
            <a:off x="5483230" y="3547099"/>
            <a:ext cx="2124641" cy="369332"/>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15.06, Nachmittag</a:t>
            </a:r>
            <a:endParaRPr lang="de-CH" u="sng" dirty="0">
              <a:solidFill>
                <a:schemeClr val="bg1"/>
              </a:solidFill>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FB67A668-C559-3E94-5E9B-B743C3F52C82}"/>
              </a:ext>
            </a:extLst>
          </p:cNvPr>
          <p:cNvSpPr txBox="1"/>
          <p:nvPr/>
        </p:nvSpPr>
        <p:spPr>
          <a:xfrm>
            <a:off x="9648990" y="157531"/>
            <a:ext cx="2124641" cy="369332"/>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22.06, Nachmittag</a:t>
            </a:r>
            <a:endParaRPr lang="de-CH" u="sng" dirty="0">
              <a:solidFill>
                <a:schemeClr val="bg1"/>
              </a:solidFill>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2320FBAF-5EDC-0366-0E90-FE547FEBA0E9}"/>
              </a:ext>
            </a:extLst>
          </p:cNvPr>
          <p:cNvSpPr txBox="1"/>
          <p:nvPr/>
        </p:nvSpPr>
        <p:spPr>
          <a:xfrm>
            <a:off x="129414" y="157531"/>
            <a:ext cx="2124641" cy="646331"/>
          </a:xfrm>
          <a:prstGeom prst="rect">
            <a:avLst/>
          </a:prstGeom>
          <a:noFill/>
        </p:spPr>
        <p:txBody>
          <a:bodyPr wrap="square" rtlCol="0">
            <a:spAutoFit/>
          </a:bodyPr>
          <a:lstStyle/>
          <a:p>
            <a:r>
              <a:rPr lang="de-CH" dirty="0">
                <a:solidFill>
                  <a:schemeClr val="bg1"/>
                </a:solidFill>
                <a:latin typeface="Times New Roman" panose="02020603050405020304" pitchFamily="18" charset="0"/>
                <a:cs typeface="Times New Roman" panose="02020603050405020304" pitchFamily="18" charset="0"/>
              </a:rPr>
              <a:t>29.06, </a:t>
            </a:r>
          </a:p>
          <a:p>
            <a:r>
              <a:rPr lang="de-CH" dirty="0">
                <a:solidFill>
                  <a:schemeClr val="bg1"/>
                </a:solidFill>
                <a:latin typeface="Times New Roman" panose="02020603050405020304" pitchFamily="18" charset="0"/>
                <a:cs typeface="Times New Roman" panose="02020603050405020304" pitchFamily="18" charset="0"/>
              </a:rPr>
              <a:t>Nachmittag</a:t>
            </a:r>
            <a:endParaRPr lang="de-CH" u="sng" dirty="0">
              <a:solidFill>
                <a:schemeClr val="bg1"/>
              </a:solidFill>
              <a:latin typeface="Times New Roman" panose="02020603050405020304" pitchFamily="18" charset="0"/>
              <a:cs typeface="Times New Roman" panose="02020603050405020304" pitchFamily="18" charset="0"/>
            </a:endParaRPr>
          </a:p>
        </p:txBody>
      </p:sp>
      <p:sp>
        <p:nvSpPr>
          <p:cNvPr id="18" name="Textfeld 17">
            <a:extLst>
              <a:ext uri="{FF2B5EF4-FFF2-40B4-BE49-F238E27FC236}">
                <a16:creationId xmlns:a16="http://schemas.microsoft.com/office/drawing/2014/main" id="{8FC2D8AB-9D3C-3C6B-A11A-B0FEF9F42516}"/>
              </a:ext>
            </a:extLst>
          </p:cNvPr>
          <p:cNvSpPr txBox="1"/>
          <p:nvPr/>
        </p:nvSpPr>
        <p:spPr>
          <a:xfrm>
            <a:off x="8586710" y="6078025"/>
            <a:ext cx="3083868" cy="861774"/>
          </a:xfrm>
          <a:prstGeom prst="rect">
            <a:avLst/>
          </a:prstGeom>
          <a:noFill/>
        </p:spPr>
        <p:txBody>
          <a:bodyPr wrap="square" rtlCol="0">
            <a:spAutoFit/>
          </a:bodyPr>
          <a:lstStyle/>
          <a:p>
            <a:r>
              <a:rPr lang="de-CH" sz="1600" dirty="0">
                <a:solidFill>
                  <a:schemeClr val="bg1"/>
                </a:solidFill>
                <a:latin typeface="Times New Roman" panose="02020603050405020304" pitchFamily="18" charset="0"/>
                <a:cs typeface="Times New Roman" panose="02020603050405020304" pitchFamily="18" charset="0"/>
              </a:rPr>
              <a:t>Morgen -&gt;  08:00 – 11:30</a:t>
            </a:r>
          </a:p>
          <a:p>
            <a:r>
              <a:rPr lang="de-CH" sz="1600" dirty="0">
                <a:solidFill>
                  <a:schemeClr val="bg1"/>
                </a:solidFill>
                <a:latin typeface="Times New Roman" panose="02020603050405020304" pitchFamily="18" charset="0"/>
                <a:cs typeface="Times New Roman" panose="02020603050405020304" pitchFamily="18" charset="0"/>
              </a:rPr>
              <a:t>Nachmittag -&gt; 13:00 – 18:00</a:t>
            </a:r>
          </a:p>
          <a:p>
            <a:r>
              <a:rPr lang="de-CH" sz="1600" dirty="0">
                <a:solidFill>
                  <a:schemeClr val="bg1"/>
                </a:solidFill>
                <a:latin typeface="Times New Roman" panose="02020603050405020304" pitchFamily="18" charset="0"/>
                <a:cs typeface="Times New Roman" panose="02020603050405020304" pitchFamily="18" charset="0"/>
              </a:rPr>
              <a:t> Abend -&gt; 17:00 – 21:00</a:t>
            </a:r>
          </a:p>
        </p:txBody>
      </p:sp>
      <p:sp>
        <p:nvSpPr>
          <p:cNvPr id="19" name="Textfeld 18">
            <a:extLst>
              <a:ext uri="{FF2B5EF4-FFF2-40B4-BE49-F238E27FC236}">
                <a16:creationId xmlns:a16="http://schemas.microsoft.com/office/drawing/2014/main" id="{079FFB73-6489-9EE1-4997-81E21C48C520}"/>
              </a:ext>
            </a:extLst>
          </p:cNvPr>
          <p:cNvSpPr txBox="1"/>
          <p:nvPr/>
        </p:nvSpPr>
        <p:spPr>
          <a:xfrm>
            <a:off x="10758966" y="3605279"/>
            <a:ext cx="1463230" cy="2308324"/>
          </a:xfrm>
          <a:prstGeom prst="rect">
            <a:avLst/>
          </a:prstGeom>
          <a:noFill/>
        </p:spPr>
        <p:txBody>
          <a:bodyPr wrap="square" rtlCol="0">
            <a:spAutoFit/>
          </a:bodyPr>
          <a:lstStyle/>
          <a:p>
            <a:r>
              <a:rPr lang="de-CH" sz="1600" dirty="0">
                <a:solidFill>
                  <a:schemeClr val="bg1"/>
                </a:solidFill>
                <a:latin typeface="Times New Roman" panose="02020603050405020304" pitchFamily="18" charset="0"/>
                <a:cs typeface="Times New Roman" panose="02020603050405020304" pitchFamily="18" charset="0"/>
              </a:rPr>
              <a:t>Unten angegeben sind nur Zeiträume, in welchen sich unsere meistens 2h langen Aktivitäten befinden</a:t>
            </a:r>
          </a:p>
        </p:txBody>
      </p:sp>
    </p:spTree>
    <p:extLst>
      <p:ext uri="{BB962C8B-B14F-4D97-AF65-F5344CB8AC3E}">
        <p14:creationId xmlns:p14="http://schemas.microsoft.com/office/powerpoint/2010/main" val="26229273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68</Words>
  <Application>Microsoft Office PowerPoint</Application>
  <PresentationFormat>Breitbild</PresentationFormat>
  <Paragraphs>20</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Aptos</vt:lpstr>
      <vt:lpstr>Aptos Display</vt:lpstr>
      <vt:lpstr>Arial</vt:lpstr>
      <vt:lpstr>Times New Roman</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jannik sonderegger</dc:creator>
  <cp:lastModifiedBy>jannik sonderegger</cp:lastModifiedBy>
  <cp:revision>2</cp:revision>
  <dcterms:created xsi:type="dcterms:W3CDTF">2024-04-19T14:26:23Z</dcterms:created>
  <dcterms:modified xsi:type="dcterms:W3CDTF">2024-04-19T15:33:15Z</dcterms:modified>
</cp:coreProperties>
</file>